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  <Override PartName="/ppt/media/image10.jpeg" ContentType="image/jpeg"/>
  <Override PartName="/ppt/media/image11.jpeg" ContentType="image/jpeg"/>
  <Override PartName="/ppt/media/image12.jpeg" ContentType="image/jpeg"/>
  <Override PartName="/ppt/media/image13.jpeg" ContentType="image/jpeg"/>
  <Override PartName="/ppt/media/image14.jpeg" ContentType="image/jpeg"/>
  <Override PartName="/ppt/media/image15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2286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2743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3200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3657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 b="def" i="def"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7" name="Shape 11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/>
          <p:nvPr>
            <p:ph type="body" sz="quarter" idx="21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i="1" sz="32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“Type a quote here.”"/>
          <p:cNvSpPr txBox="1"/>
          <p:nvPr>
            <p:ph type="body" sz="quarter" idx="22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View of beach and sea from a grassy sand dune"/>
          <p:cNvSpPr/>
          <p:nvPr>
            <p:ph type="pic" idx="21"/>
          </p:nvPr>
        </p:nvSpPr>
        <p:spPr>
          <a:xfrm>
            <a:off x="-50800" y="-1270000"/>
            <a:ext cx="24485600" cy="163237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View of beach and sea from a grassy sand dune"/>
          <p:cNvSpPr/>
          <p:nvPr>
            <p:ph type="pic" idx="21"/>
          </p:nvPr>
        </p:nvSpPr>
        <p:spPr>
          <a:xfrm>
            <a:off x="3125968" y="-393700"/>
            <a:ext cx="18135601" cy="12090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Cen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Heron flying low over a beach with a short fence in the foreground"/>
          <p:cNvSpPr/>
          <p:nvPr>
            <p:ph type="pic" sz="half" idx="21"/>
          </p:nvPr>
        </p:nvSpPr>
        <p:spPr>
          <a:xfrm>
            <a:off x="12827000" y="952500"/>
            <a:ext cx="1146810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andy path between two hills leading to the ocean"/>
          <p:cNvSpPr/>
          <p:nvPr>
            <p:ph type="pic" sz="half" idx="21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andy path between two hills leading to the ocean"/>
          <p:cNvSpPr/>
          <p:nvPr>
            <p:ph type="pic" sz="quarter" idx="21"/>
          </p:nvPr>
        </p:nvSpPr>
        <p:spPr>
          <a:xfrm>
            <a:off x="15300325" y="7048500"/>
            <a:ext cx="832485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Heron flying low over a beach with a short fence in the foreground"/>
          <p:cNvSpPr/>
          <p:nvPr>
            <p:ph type="pic" sz="quarter" idx="22"/>
          </p:nvPr>
        </p:nvSpPr>
        <p:spPr>
          <a:xfrm>
            <a:off x="15760700" y="863600"/>
            <a:ext cx="7404100" cy="7404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View of beach and sea from a grassy sand dune"/>
          <p:cNvSpPr/>
          <p:nvPr>
            <p:ph type="pic" idx="23"/>
          </p:nvPr>
        </p:nvSpPr>
        <p:spPr>
          <a:xfrm>
            <a:off x="-9906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b="0"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ransition xmlns:p14="http://schemas.microsoft.com/office/powerpoint/2010/main" spd="med" advClick="1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jpe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0.jpe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1.jpe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2.jpe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3.jpe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4.jpe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5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jpe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.jpe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.jpe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.jpe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8.jpe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9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20" name="Double-click to edi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21" name="1.jpg" descr="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56" name="Double-click to edi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57" name="10.jpg" descr="10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0" name="Double-click to edi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61" name="11.jpg" descr="1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4" name="Double-click to edi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65" name="12.jpg" descr="12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8" name="Double-click to edi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69" name="13.jpg" descr="13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72" name="Double-click to edi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73" name="14.jpg" descr="14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76" name="Double-click to edi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77" name="15.jpg" descr="15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24" name="Double-click to edi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25" name="2.jpg" descr="2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28" name="Double-click to edi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29" name="3.jpg" descr="3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2" name="Double-click to edi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33" name="4.jpg" descr="4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6" name="Double-click to edi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37" name="5.jpg" descr="5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0" name="Double-click to edi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41" name="6.jpg" descr="6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4" name="Double-click to edi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45" name="7.jpg" descr="7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8" name="Double-click to edi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49" name="8.jpg" descr="8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52" name="Double-click to edi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53" name="9.jpg" descr="9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3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3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