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View of beach and sea from a grassy sand dune"/>
          <p:cNvSpPr/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/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/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andy path between two hills leading to the ocean"/>
          <p:cNvSpPr/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Heron flying low over a beach with a short fence in the foreground"/>
          <p:cNvSpPr/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View of beach and sea from a grassy sand dune"/>
          <p:cNvSpPr/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0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21" name="1.jpg" descr="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6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57" name="10.jpg" descr="1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0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1" name="11.jpg" descr="1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4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5" name="12.jpg" descr="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8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9" name="13.jpg" descr="1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2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3" name="14.jpg" descr="1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6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7" name="15.jpg" descr="1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0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1" name="16.jpg" descr="1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4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5" name="17.jpg" descr="1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4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25" name="2.jpg" descr="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8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29" name="3.jpg" descr="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2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33" name="4.jpg" descr="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6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37" name="5.jpg" descr="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0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1" name="6.jpg" descr="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4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5" name="7.jpg" descr="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8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9" name="8.jpg" descr="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2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53" name="9.jpg" descr="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